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04.02.2020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04.02.2020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04.02.2020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04.02.2020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04.02.2020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04.02.2020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04.02.2020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04.02.2020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04.02.2020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04.02.2020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04.02.2020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6F75B5D-7914-40DB-8313-06EEF1468125}" type="datetimeFigureOut">
              <a:rPr lang="ru-RU" smtClean="0"/>
              <a:t>04.02.2020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3013" y="3284984"/>
            <a:ext cx="7704856" cy="84239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12.02.2020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с 14.00 до 16.00 в общественной приёмной Губернатора области и в администрациях муниципальных районов и городских округов Новосибирской области проводится </a:t>
            </a:r>
            <a:r>
              <a:rPr lang="ru-RU" sz="2000" b="1" dirty="0" err="1" smtClean="0">
                <a:solidFill>
                  <a:schemeClr val="accent6">
                    <a:lumMod val="50000"/>
                  </a:schemeClr>
                </a:solidFill>
              </a:rPr>
              <a:t>общерегиональная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«прямая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телефонная линия» по теме: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«Меры социальной поддержки семей с детьми на территории  Новосибирской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области» </a:t>
            </a:r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по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бесплатному тел. 8-800-700-84-73,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справочный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телефон </a:t>
            </a:r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Сузунском районе 8 (383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46),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2 14 55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9" name="Picture 5" descr="C:\Users\Шабалина Ирин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4299"/>
            <a:ext cx="2592288" cy="193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44860"/>
            <a:ext cx="4392488" cy="1949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599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51</TotalTime>
  <Words>61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Шабалина Ирина</dc:creator>
  <cp:lastModifiedBy>Шабалина Ирина</cp:lastModifiedBy>
  <cp:revision>5</cp:revision>
  <cp:lastPrinted>2020-02-04T05:50:10Z</cp:lastPrinted>
  <dcterms:created xsi:type="dcterms:W3CDTF">2020-01-21T04:36:56Z</dcterms:created>
  <dcterms:modified xsi:type="dcterms:W3CDTF">2020-02-04T05:52:00Z</dcterms:modified>
</cp:coreProperties>
</file>